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11/09/2014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11/09/2014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11/09/2014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11/09/2014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11/09/2014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11/09/2014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11/09/2014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11/09/2014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11/09/2014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11/09/2014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11/09/2014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11/09/2014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Sour lollies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93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sour lolly sour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put in lots of sugar and citric acid.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054" y="3314700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538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sour lolly has the most sugar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 sweet I have never heard of </a:t>
            </a:r>
          </a:p>
          <a:p>
            <a:endParaRPr lang="en-US" dirty="0"/>
          </a:p>
          <a:p>
            <a:r>
              <a:rPr lang="en-US" dirty="0" smtClean="0"/>
              <a:t>It is …… War heads sour spray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1290" y="3183740"/>
            <a:ext cx="4200890" cy="3394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420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most sour lolly in the world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the candy which has the name Toxic Waste it says on the package to many will upset your stomach.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716" y="2430082"/>
            <a:ext cx="4427918" cy="442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957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most expensive sour candy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 astronaut pez dispenser which cost 32 200 dollars and is currently on </a:t>
            </a:r>
            <a:r>
              <a:rPr lang="en-US" dirty="0" err="1" smtClean="0"/>
              <a:t>ebay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580" y="2822522"/>
            <a:ext cx="1907281" cy="368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75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my favorite sour candy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has to be toxic waste because I love screwing up my face with sour lollies I dare one of you to take the challenge of </a:t>
            </a:r>
            <a:r>
              <a:rPr lang="en-US" dirty="0"/>
              <a:t> </a:t>
            </a:r>
            <a:r>
              <a:rPr lang="en-US" dirty="0" smtClean="0"/>
              <a:t>toxic waste these are the time abbreviations.</a:t>
            </a:r>
          </a:p>
          <a:p>
            <a:r>
              <a:rPr lang="en-US" dirty="0" smtClean="0"/>
              <a:t>15 seconds is a total wuss </a:t>
            </a:r>
          </a:p>
          <a:p>
            <a:r>
              <a:rPr lang="en-US" dirty="0" smtClean="0"/>
              <a:t>30 seconds is a crybaby</a:t>
            </a:r>
          </a:p>
          <a:p>
            <a:r>
              <a:rPr lang="en-US" dirty="0" smtClean="0"/>
              <a:t>45 seconds is a toxic wannabe</a:t>
            </a:r>
          </a:p>
          <a:p>
            <a:r>
              <a:rPr lang="en-US" dirty="0" smtClean="0"/>
              <a:t>60 seconds is a full toxie 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047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974" y="575410"/>
            <a:ext cx="10058400" cy="1609344"/>
          </a:xfrm>
        </p:spPr>
        <p:txBody>
          <a:bodyPr/>
          <a:lstStyle/>
          <a:p>
            <a:r>
              <a:rPr lang="en-US" dirty="0" smtClean="0"/>
              <a:t>The end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8325" y="2031797"/>
            <a:ext cx="47148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0705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TC103090434[[fn=Wood Type]]</Template>
  <TotalTime>34</TotalTime>
  <Words>163</Words>
  <Application>Microsoft Office PowerPoint</Application>
  <PresentationFormat>Widescreen</PresentationFormat>
  <Paragraphs>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Rockwell</vt:lpstr>
      <vt:lpstr>Rockwell Condensed</vt:lpstr>
      <vt:lpstr>Wingdings</vt:lpstr>
      <vt:lpstr>Wood Type</vt:lpstr>
      <vt:lpstr>Sour lollies </vt:lpstr>
      <vt:lpstr>What makes sour lolly sour ?</vt:lpstr>
      <vt:lpstr>What sour lolly has the most sugar  </vt:lpstr>
      <vt:lpstr>What is the most sour lolly in the world ?</vt:lpstr>
      <vt:lpstr>What is the most expensive sour candy </vt:lpstr>
      <vt:lpstr>What is my favorite sour candy </vt:lpstr>
      <vt:lpstr>The end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 lollies</dc:title>
  <dc:creator>Craig Wilson</dc:creator>
  <cp:lastModifiedBy>Craig Wilson</cp:lastModifiedBy>
  <cp:revision>3</cp:revision>
  <dcterms:created xsi:type="dcterms:W3CDTF">2014-09-11T05:41:24Z</dcterms:created>
  <dcterms:modified xsi:type="dcterms:W3CDTF">2014-09-11T06:15:58Z</dcterms:modified>
</cp:coreProperties>
</file>